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 Petitcolas" userId="358232e8-8695-433d-a007-ac06a1348783" providerId="ADAL" clId="{514A7599-6E77-48ED-9EA7-B563A9FA188D}"/>
    <pc:docChg chg="modSld">
      <pc:chgData name="Fabien Petitcolas" userId="358232e8-8695-433d-a007-ac06a1348783" providerId="ADAL" clId="{514A7599-6E77-48ED-9EA7-B563A9FA188D}" dt="2024-11-04T12:37:46.593" v="0" actId="6549"/>
      <pc:docMkLst>
        <pc:docMk/>
      </pc:docMkLst>
      <pc:sldChg chg="modNotesTx">
        <pc:chgData name="Fabien Petitcolas" userId="358232e8-8695-433d-a007-ac06a1348783" providerId="ADAL" clId="{514A7599-6E77-48ED-9EA7-B563A9FA188D}" dt="2024-11-04T12:37:46.593" v="0" actId="6549"/>
        <pc:sldMkLst>
          <pc:docMk/>
          <pc:sldMk cId="3477158769" sldId="3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erson-in-white-shirt-using-computer-4709289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46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Intel Software Guard Extension (SGX)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Intel Trust Domain Extensions (TDX)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AMD Secure Encrypted Virtualization-Secure Nested Paging (SEV-SNP)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1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Trust issue may also be resolved with AMD-SEV on AWS:</a:t>
            </a:r>
            <a:br>
              <a:rPr lang="en-GB" dirty="0"/>
            </a:br>
            <a:r>
              <a:rPr lang="en-GB" dirty="0"/>
              <a:t>https://github.com/aws/uefi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58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DCDB0-7782-4300-8C68-AE9124B7764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2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22.svg"/><Relationship Id="rId10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7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tats.un.org/bigdata/task-teams/privacy/UN%20Handbook%20for%20Privacy-Preserving%20Techniques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17.jp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14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37662</TotalTime>
  <Words>1825</Words>
  <Application>Microsoft Office PowerPoint</Application>
  <PresentationFormat>Widescreen</PresentationFormat>
  <Paragraphs>461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Consolas</vt:lpstr>
      <vt:lpstr>Franklin Gothic Book</vt:lpstr>
      <vt:lpstr>Inter</vt:lpstr>
      <vt:lpstr>Lucida Console</vt:lpstr>
      <vt:lpstr>Custom Design</vt:lpstr>
      <vt:lpstr>An introduction to  confidential computing</vt:lpstr>
      <vt:lpstr>Smals – Support for e-Government</vt:lpstr>
      <vt:lpstr>Agenda</vt:lpstr>
      <vt:lpstr>Traditional computation on encrypted data</vt:lpstr>
      <vt:lpstr>Basic remote computation</vt:lpstr>
      <vt:lpstr>Main techniques for trusted remote computation</vt:lpstr>
      <vt:lpstr>Homomorphic encryption (HE)</vt:lpstr>
      <vt:lpstr>Homomorphic encryption: schematic overview</vt:lpstr>
      <vt:lpstr>Homomorphic encryption: trivial example</vt:lpstr>
      <vt:lpstr>Advantages and limits of homomorphic encryption</vt:lpstr>
      <vt:lpstr>Secure multiparty computation (MPC)</vt:lpstr>
      <vt:lpstr>MPC problem example</vt:lpstr>
      <vt:lpstr>MPC problem and a solution</vt:lpstr>
      <vt:lpstr>MPC in action: simple addition example</vt:lpstr>
      <vt:lpstr>MPC deployment example</vt:lpstr>
      <vt:lpstr>Advantages and limits of MPC</vt:lpstr>
      <vt:lpstr>Trusted execution environments (TEE)</vt:lpstr>
      <vt:lpstr>Hardware-based isolated execution</vt:lpstr>
      <vt:lpstr>Generic architecture</vt:lpstr>
      <vt:lpstr>Possible generic architecture with secure hardware</vt:lpstr>
      <vt:lpstr>Verifying integrity of the system</vt:lpstr>
      <vt:lpstr>Attestation example</vt:lpstr>
      <vt:lpstr>Advantages and limits of TEE</vt:lpstr>
      <vt:lpstr>HE, MPC, TEE – Which maturity?</vt:lpstr>
      <vt:lpstr>Maturity of confidential computing techniques</vt:lpstr>
      <vt:lpstr>TEE-based market offer</vt:lpstr>
      <vt:lpstr>Two main types of hardware-based isolation</vt:lpstr>
      <vt:lpstr>Conclusions and recommendations</vt:lpstr>
      <vt:lpstr>General remarks</vt:lpstr>
      <vt:lpstr>Remarks on the market offer</vt:lpstr>
      <vt:lpstr>Recommendations</vt:lpstr>
      <vt:lpstr>https://www.smalsresearch.be/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Confiential computing overview</dc:title>
  <dc:creator>Fabien Petitcolas</dc:creator>
  <cp:keywords>confidential computing</cp:keywords>
  <cp:lastModifiedBy>Fabien Petitcolas</cp:lastModifiedBy>
  <cp:revision>903</cp:revision>
  <dcterms:created xsi:type="dcterms:W3CDTF">2023-01-03T10:55:45Z</dcterms:created>
  <dcterms:modified xsi:type="dcterms:W3CDTF">2024-11-04T12:38:02Z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0x0101003D0AC2729B96C84C9327D0CCB94B67AD010600B0A67CC6FAA51A4EA023A486B0F76743</vt:lpwstr>
  </property>
  <property fmtid="{D5CDD505-2E9C-101B-9397-08002B2CF9AE}" pid="3" name="TaxKeyword">
    <vt:lpwstr>1528;#confidential computing|d270bdff-6aad-46db-a409-e2969c40b41d</vt:lpwstr>
  </property>
  <property fmtid="{D5CDD505-2E9C-101B-9397-08002B2CF9AE}" pid="4" name="Organisational Keywords">
    <vt:lpwstr>858;#Presentation|31109b1e-1de7-4b65-9244-e75ace56b1cc</vt:lpwstr>
  </property>
</Properties>
</file>